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10"/>
  </p:notesMasterIdLst>
  <p:sldIdLst>
    <p:sldId id="350" r:id="rId3"/>
    <p:sldId id="325" r:id="rId4"/>
    <p:sldId id="356" r:id="rId5"/>
    <p:sldId id="354" r:id="rId6"/>
    <p:sldId id="355" r:id="rId7"/>
    <p:sldId id="326" r:id="rId8"/>
    <p:sldId id="357" r:id="rId9"/>
  </p:sldIdLst>
  <p:sldSz cx="9144000" cy="5143500" type="screen16x9"/>
  <p:notesSz cx="6858000" cy="9144000"/>
  <p:embeddedFontLst>
    <p:embeddedFont>
      <p:font typeface="Titillium Web" panose="020B0604020202020204" charset="-18"/>
      <p:regular r:id="rId11"/>
      <p:bold r:id="rId12"/>
      <p:italic r:id="rId13"/>
      <p:boldItalic r:id="rId14"/>
    </p:embeddedFont>
    <p:embeddedFont>
      <p:font typeface="Montserrat" panose="020B0604020202020204" charset="-18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Karla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0000"/>
    <a:srgbClr val="666666"/>
    <a:srgbClr val="CCCCCC"/>
    <a:srgbClr val="999999"/>
    <a:srgbClr val="525252"/>
    <a:srgbClr val="EF1209"/>
    <a:srgbClr val="EFD1D1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5048" autoAdjust="0"/>
  </p:normalViewPr>
  <p:slideViewPr>
    <p:cSldViewPr snapToGrid="0">
      <p:cViewPr varScale="1">
        <p:scale>
          <a:sx n="117" d="100"/>
          <a:sy n="117" d="100"/>
        </p:scale>
        <p:origin x="36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78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7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7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9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9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514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1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9790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339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3375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4426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370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64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171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2821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1092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1274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4607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076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2731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5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DA7EA-ED0D-434A-B92C-64FEB37E1DC9}" type="datetimeFigureOut">
              <a:rPr lang="sl-SI" smtClean="0"/>
              <a:t>24.7.2019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368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"/>
            <a:ext cx="9144000" cy="51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42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/>
          <p:cNvSpPr txBox="1">
            <a:spLocks/>
          </p:cNvSpPr>
          <p:nvPr/>
        </p:nvSpPr>
        <p:spPr>
          <a:xfrm>
            <a:off x="487270" y="41471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dirty="0" smtClean="0">
                <a:solidFill>
                  <a:schemeClr val="bg1">
                    <a:lumMod val="75000"/>
                  </a:schemeClr>
                </a:solidFill>
                <a:latin typeface="Titillium Web" panose="00000500000000000000" pitchFamily="2" charset="-18"/>
              </a:rPr>
              <a:t>DATA SCIENCE</a:t>
            </a:r>
          </a:p>
          <a:p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MASTER‘S</a:t>
            </a:r>
            <a:endParaRPr lang="en-US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618" y="674023"/>
            <a:ext cx="423715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To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 students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from engineering, mathematics, physics.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Goal: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Highly-trained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versatile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 engineers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and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scientists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I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n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English</a:t>
            </a:r>
            <a:r>
              <a:rPr lang="sl-SI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2 years,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full-time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20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450" y="419641"/>
            <a:ext cx="3941409" cy="2592619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/>
          <p:cNvSpPr txBox="1">
            <a:spLocks/>
          </p:cNvSpPr>
          <p:nvPr/>
        </p:nvSpPr>
        <p:spPr>
          <a:xfrm>
            <a:off x="487270" y="41471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dirty="0" smtClean="0">
                <a:solidFill>
                  <a:schemeClr val="bg1">
                    <a:lumMod val="75000"/>
                  </a:schemeClr>
                </a:solidFill>
                <a:latin typeface="Titillium Web" panose="00000500000000000000" pitchFamily="2" charset="-18"/>
              </a:rPr>
              <a:t>DATA SCIENCE</a:t>
            </a:r>
          </a:p>
          <a:p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MASTER‘S</a:t>
            </a:r>
            <a:endParaRPr lang="en-US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618" y="674023"/>
            <a:ext cx="423715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To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 students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from engineering, mathematics, physics.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Goal: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Highly-trained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versatile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 engineers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and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scientists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I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n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English</a:t>
            </a:r>
            <a:r>
              <a:rPr lang="sl-SI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2 years,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designed for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full-time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study.</a:t>
            </a:r>
            <a:endParaRPr lang="sl-SI" sz="20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6253" y="3141961"/>
            <a:ext cx="3941409" cy="1664723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240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4000" b="-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50634" y="3899623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-18"/>
              </a:rPr>
              <a:t>PROFESSIONAL</a:t>
            </a:r>
            <a:r>
              <a:rPr lang="sl-SI" sz="3200" dirty="0" smtClean="0">
                <a:latin typeface="Titillium Web" panose="00000500000000000000" pitchFamily="2" charset="-18"/>
              </a:rPr>
              <a:t/>
            </a:r>
            <a:br>
              <a:rPr lang="sl-SI" sz="3200" dirty="0" smtClean="0">
                <a:latin typeface="Titillium Web" panose="00000500000000000000" pitchFamily="2" charset="-18"/>
              </a:rPr>
            </a:br>
            <a:r>
              <a:rPr lang="sl-SI" dirty="0">
                <a:solidFill>
                  <a:srgbClr val="FF0000"/>
                </a:solidFill>
                <a:latin typeface="Titillium Web" panose="00000500000000000000" pitchFamily="2" charset="-18"/>
              </a:rPr>
              <a:t>SKILL DEVELOPMENT</a:t>
            </a:r>
            <a:r>
              <a:rPr lang="sl-SI" sz="2800" dirty="0">
                <a:latin typeface="Titillium Web" panose="00000500000000000000" pitchFamily="2" charset="-18"/>
              </a:rPr>
              <a:t/>
            </a:r>
            <a:br>
              <a:rPr lang="sl-SI" sz="2800" dirty="0">
                <a:latin typeface="Titillium Web" panose="00000500000000000000" pitchFamily="2" charset="-18"/>
              </a:rPr>
            </a:br>
            <a:endParaRPr sz="2800" dirty="0"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608" y="1372922"/>
            <a:ext cx="423715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Monthly free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workshops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Weekly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discussions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18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dirty="0" smtClean="0">
                <a:solidFill>
                  <a:schemeClr val="bg1"/>
                </a:solidFill>
                <a:latin typeface="Titillium Web" pitchFamily="2" charset="0"/>
              </a:rPr>
              <a:t>Subscribe at </a:t>
            </a:r>
            <a:r>
              <a:rPr lang="en-US" dirty="0" smtClean="0">
                <a:solidFill>
                  <a:srgbClr val="FF0000"/>
                </a:solidFill>
                <a:latin typeface="Titillium Web" pitchFamily="2" charset="0"/>
              </a:rPr>
              <a:t>datascience.fri.uni-lj.si</a:t>
            </a:r>
            <a:endParaRPr lang="en-US" sz="1800" dirty="0" smtClean="0">
              <a:solidFill>
                <a:srgbClr val="FF0000"/>
              </a:solidFill>
              <a:latin typeface="Titillium Web" pitchFamily="2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7406" y="1147483"/>
            <a:ext cx="3429572" cy="1822597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156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4000" b="-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50634" y="3899623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-18"/>
              </a:rPr>
              <a:t>PROFESSIONAL</a:t>
            </a:r>
            <a:r>
              <a:rPr lang="sl-SI" sz="3200" dirty="0" smtClean="0">
                <a:latin typeface="Titillium Web" panose="00000500000000000000" pitchFamily="2" charset="-18"/>
              </a:rPr>
              <a:t/>
            </a:r>
            <a:br>
              <a:rPr lang="sl-SI" sz="3200" dirty="0" smtClean="0">
                <a:latin typeface="Titillium Web" panose="00000500000000000000" pitchFamily="2" charset="-18"/>
              </a:rPr>
            </a:br>
            <a:r>
              <a:rPr lang="sl-SI" dirty="0">
                <a:solidFill>
                  <a:srgbClr val="FF0000"/>
                </a:solidFill>
                <a:latin typeface="Titillium Web" panose="00000500000000000000" pitchFamily="2" charset="-18"/>
              </a:rPr>
              <a:t>SKILL DEVELOPMENT</a:t>
            </a:r>
            <a:r>
              <a:rPr lang="sl-SI" sz="2800" dirty="0">
                <a:latin typeface="Titillium Web" panose="00000500000000000000" pitchFamily="2" charset="-18"/>
              </a:rPr>
              <a:t/>
            </a:r>
            <a:br>
              <a:rPr lang="sl-SI" sz="2800" dirty="0">
                <a:latin typeface="Titillium Web" panose="00000500000000000000" pitchFamily="2" charset="-18"/>
              </a:rPr>
            </a:br>
            <a:endParaRPr sz="2800" dirty="0"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608" y="1372922"/>
            <a:ext cx="423715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Monthly free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workshops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Weekly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discussions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18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dirty="0" smtClean="0">
                <a:solidFill>
                  <a:schemeClr val="bg1"/>
                </a:solidFill>
                <a:latin typeface="Titillium Web" pitchFamily="2" charset="0"/>
              </a:rPr>
              <a:t>Subscribe at </a:t>
            </a:r>
            <a:r>
              <a:rPr lang="en-US" dirty="0" smtClean="0">
                <a:solidFill>
                  <a:srgbClr val="FF0000"/>
                </a:solidFill>
                <a:latin typeface="Titillium Web" pitchFamily="2" charset="0"/>
              </a:rPr>
              <a:t>datascience.fri.uni-lj.si</a:t>
            </a:r>
            <a:endParaRPr lang="en-US" sz="1800" dirty="0" smtClean="0">
              <a:solidFill>
                <a:srgbClr val="FF0000"/>
              </a:solidFill>
              <a:latin typeface="Titillium Web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5005" y="3224463"/>
            <a:ext cx="4592625" cy="1595044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442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5"/>
          <p:cNvSpPr txBox="1">
            <a:spLocks noGrp="1"/>
          </p:cNvSpPr>
          <p:nvPr>
            <p:ph type="ctrTitle"/>
          </p:nvPr>
        </p:nvSpPr>
        <p:spPr>
          <a:xfrm>
            <a:off x="464815" y="3401608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PARTNERSHIP</a:t>
            </a:r>
            <a:b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</a:br>
            <a:r>
              <a:rPr lang="sl-SI" dirty="0" smtClean="0">
                <a:latin typeface="Titillium Web" panose="00000500000000000000" pitchFamily="2" charset="-18"/>
              </a:rPr>
              <a:t>PROGRAM</a:t>
            </a:r>
            <a:endParaRPr dirty="0">
              <a:latin typeface="Titillium Web" panose="00000500000000000000" pitchFamily="2" charset="-18"/>
            </a:endParaRPr>
          </a:p>
        </p:txBody>
      </p:sp>
      <p:pic>
        <p:nvPicPr>
          <p:cNvPr id="2050" name="Picture 2" descr="client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8" y="598535"/>
            <a:ext cx="2085736" cy="8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9605" y="1895437"/>
            <a:ext cx="423715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Collaboration with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industry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,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b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uilding a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community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5849" y="385011"/>
            <a:ext cx="3621757" cy="2488818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461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5"/>
          <p:cNvSpPr txBox="1">
            <a:spLocks noGrp="1"/>
          </p:cNvSpPr>
          <p:nvPr>
            <p:ph type="ctrTitle"/>
          </p:nvPr>
        </p:nvSpPr>
        <p:spPr>
          <a:xfrm>
            <a:off x="464815" y="3401608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PARTNERSHIP</a:t>
            </a:r>
            <a:b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</a:br>
            <a:r>
              <a:rPr lang="sl-SI" dirty="0" smtClean="0">
                <a:latin typeface="Titillium Web" panose="00000500000000000000" pitchFamily="2" charset="-18"/>
              </a:rPr>
              <a:t>PROGRAM</a:t>
            </a:r>
            <a:endParaRPr dirty="0">
              <a:latin typeface="Titillium Web" panose="00000500000000000000" pitchFamily="2" charset="-18"/>
            </a:endParaRPr>
          </a:p>
        </p:txBody>
      </p:sp>
      <p:pic>
        <p:nvPicPr>
          <p:cNvPr id="2050" name="Picture 2" descr="client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8" y="598535"/>
            <a:ext cx="2085736" cy="8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9605" y="1895437"/>
            <a:ext cx="423715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Collaboration with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industry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,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b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uilding a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community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5005" y="3224463"/>
            <a:ext cx="4592625" cy="1595044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38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6824</TotalTime>
  <Words>105</Words>
  <Application>Microsoft Office PowerPoint</Application>
  <PresentationFormat>On-screen Show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Titillium Web</vt:lpstr>
      <vt:lpstr>Arial</vt:lpstr>
      <vt:lpstr>Montserrat</vt:lpstr>
      <vt:lpstr>Calibri Light</vt:lpstr>
      <vt:lpstr>Karla</vt:lpstr>
      <vt:lpstr>Calibri</vt:lpstr>
      <vt:lpstr>Arviragus template</vt:lpstr>
      <vt:lpstr>Custom Design</vt:lpstr>
      <vt:lpstr>PowerPoint Presentation</vt:lpstr>
      <vt:lpstr>PowerPoint Presentation</vt:lpstr>
      <vt:lpstr>PowerPoint Presentation</vt:lpstr>
      <vt:lpstr>PROFESSIONAL SKILL DEVELOPMENT </vt:lpstr>
      <vt:lpstr>PROFESSIONAL SKILL DEVELOPMENT </vt:lpstr>
      <vt:lpstr>PARTNERSHIP PROGRAM</vt:lpstr>
      <vt:lpstr>PARTNERSHIP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Gregor</cp:lastModifiedBy>
  <cp:revision>153</cp:revision>
  <dcterms:modified xsi:type="dcterms:W3CDTF">2019-07-24T09:25:56Z</dcterms:modified>
</cp:coreProperties>
</file>